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de-DE" sz="6000" spc="-1" strike="noStrike">
                <a:solidFill>
                  <a:srgbClr val="000000"/>
                </a:solidFill>
                <a:latin typeface="Calibri Light"/>
              </a:rPr>
              <a:t>Titelmasterformat durch Klicken bearbeiten</a:t>
            </a:r>
            <a:endParaRPr b="0" lang="de-DE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98F2DF6-B9CB-4ABD-A9A3-FF7D1FE761A2}" type="datetime">
              <a:rPr b="0" lang="de-DE" sz="1200" spc="-1" strike="noStrike">
                <a:solidFill>
                  <a:srgbClr val="8b8b8b"/>
                </a:solidFill>
                <a:latin typeface="Calibri"/>
              </a:rPr>
              <a:t>16.09.25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75670CD-CBFE-4C5C-8044-133C3D39CDF6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3" descr=""/>
          <p:cNvPicPr/>
          <p:nvPr/>
        </p:nvPicPr>
        <p:blipFill>
          <a:blip r:embed="rId1"/>
          <a:stretch/>
        </p:blipFill>
        <p:spPr>
          <a:xfrm>
            <a:off x="3864600" y="0"/>
            <a:ext cx="4761720" cy="6722280"/>
          </a:xfrm>
          <a:prstGeom prst="rect">
            <a:avLst/>
          </a:prstGeom>
          <a:ln>
            <a:noFill/>
          </a:ln>
        </p:spPr>
      </p:pic>
      <p:pic>
        <p:nvPicPr>
          <p:cNvPr id="42" name="Grafik 4" descr=""/>
          <p:cNvPicPr/>
          <p:nvPr/>
        </p:nvPicPr>
        <p:blipFill>
          <a:blip r:embed="rId2"/>
          <a:stretch/>
        </p:blipFill>
        <p:spPr>
          <a:xfrm>
            <a:off x="4994640" y="4089600"/>
            <a:ext cx="2421000" cy="1077840"/>
          </a:xfrm>
          <a:prstGeom prst="rect">
            <a:avLst/>
          </a:prstGeom>
          <a:ln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3864600" y="5359680"/>
            <a:ext cx="4761720" cy="164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08.11.2025 Dersau, Dorf - Treff</a:t>
            </a:r>
            <a:endParaRPr b="0" lang="de-DE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Beginn 19 Uhr   VVK:12€   AK: 15€</a:t>
            </a: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2000" spc="-1" strike="noStrike">
                <a:solidFill>
                  <a:srgbClr val="000000"/>
                </a:solidFill>
                <a:latin typeface="Calibri"/>
              </a:rPr>
              <a:t>Support: Grand Eugene</a:t>
            </a:r>
            <a:endParaRPr b="0" lang="de-DE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de-DE" sz="1000" spc="-1" strike="noStrike">
                <a:solidFill>
                  <a:srgbClr val="000000"/>
                </a:solidFill>
                <a:latin typeface="Calibri"/>
              </a:rPr>
              <a:t>Karten erhältlich in Plön:Buchhandlung Schneider</a:t>
            </a:r>
            <a:endParaRPr b="0" lang="de-DE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000" spc="-1" strike="noStrike">
                <a:solidFill>
                  <a:srgbClr val="000000"/>
                </a:solidFill>
                <a:latin typeface="Calibri"/>
              </a:rPr>
              <a:t>Dersau: Gärnerein Kunert und im Dorf – Treff (Mittwoch ab 17.30 Uhr) und unter 04526/535</a:t>
            </a:r>
            <a:r>
              <a:rPr b="1" lang="de-DE" sz="10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de-DE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000" spc="-1" strike="noStrike">
              <a:latin typeface="Arial"/>
            </a:endParaRPr>
          </a:p>
        </p:txBody>
      </p:sp>
      <p:pic>
        <p:nvPicPr>
          <p:cNvPr id="44" name="Grafik 1" descr=""/>
          <p:cNvPicPr/>
          <p:nvPr/>
        </p:nvPicPr>
        <p:blipFill>
          <a:blip r:embed="rId3"/>
          <a:stretch/>
        </p:blipFill>
        <p:spPr>
          <a:xfrm>
            <a:off x="4417920" y="79200"/>
            <a:ext cx="977760" cy="977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LibreOffice/6.1.5.2$Windows_X86_64 LibreOffice_project/90f8dcf33c87b3705e78202e3df5142b201bd805</Application>
  <Words>43</Words>
  <Paragraphs>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2025-08-29T13:02:08Z</dcterms:created>
  <dc:creator>Jan-Peter Rolfs</dc:creator>
  <dc:description/>
  <dc:language>de-DE</dc:language>
  <cp:lastModifiedBy>Jan-Peter Rolfs</cp:lastModifiedBy>
  <dcterms:modified xsi:type="dcterms:W3CDTF">2025-09-16T12:33:02Z</dcterms:modified>
  <cp:revision>4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Breitbild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